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KMK DATABASE &amp;</a:t>
            </a:r>
            <a:br>
              <a:rPr lang="en-US" sz="8000" dirty="0"/>
            </a:br>
            <a:r>
              <a:rPr lang="en-US" sz="8000" dirty="0"/>
              <a:t>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Sit Dolor Amet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BDAC-C214-CEFE-0F1E-05DDE44C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CALCULATE UP &amp; KEPING</a:t>
            </a:r>
            <a:endParaRPr lang="en-M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7B8DBF-5A12-1917-97B6-D325A230D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72" y="2108200"/>
            <a:ext cx="7861581" cy="3760788"/>
          </a:xfrm>
        </p:spPr>
      </p:pic>
    </p:spTree>
    <p:extLst>
      <p:ext uri="{BB962C8B-B14F-4D97-AF65-F5344CB8AC3E}">
        <p14:creationId xmlns:p14="http://schemas.microsoft.com/office/powerpoint/2010/main" val="281141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C1E6-C5B9-4DA9-19E6-11A9C51AF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SYSTEM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9ADD3-19C9-0990-11A8-4B6CB50C8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NOTION</a:t>
            </a:r>
            <a:endParaRPr lang="en-MY" sz="4000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48C6D4-648C-2BB7-819F-44DDBF8C8C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3109337"/>
            <a:ext cx="4640262" cy="260782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0E677-1CF4-F9D3-7348-5D4C59FC0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GOOGLE SHEET</a:t>
            </a:r>
            <a:endParaRPr lang="en-MY" sz="4000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C501DD2-8F66-1043-5180-0539ED151F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35" y="2957513"/>
            <a:ext cx="3878980" cy="2911475"/>
          </a:xfrm>
        </p:spPr>
      </p:pic>
    </p:spTree>
    <p:extLst>
      <p:ext uri="{BB962C8B-B14F-4D97-AF65-F5344CB8AC3E}">
        <p14:creationId xmlns:p14="http://schemas.microsoft.com/office/powerpoint/2010/main" val="347499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BFD6-D19A-01C2-6551-C0CAAB5B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KMK SYSTEM</a:t>
            </a:r>
            <a:endParaRPr lang="en-M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C77412-FFB7-5EED-8594-A524A7686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141" y="2108200"/>
            <a:ext cx="7944043" cy="3760788"/>
          </a:xfrm>
        </p:spPr>
      </p:pic>
    </p:spTree>
    <p:extLst>
      <p:ext uri="{BB962C8B-B14F-4D97-AF65-F5344CB8AC3E}">
        <p14:creationId xmlns:p14="http://schemas.microsoft.com/office/powerpoint/2010/main" val="301218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BCB4-EB3D-D416-29FB-A4BBE30B5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 &amp; SIGN UP SYSTEM</a:t>
            </a:r>
            <a:endParaRPr lang="en-M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15246D-2F73-6F7A-C213-34F9D4CCA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99" y="2108200"/>
            <a:ext cx="7856327" cy="3760788"/>
          </a:xfrm>
        </p:spPr>
      </p:pic>
    </p:spTree>
    <p:extLst>
      <p:ext uri="{BB962C8B-B14F-4D97-AF65-F5344CB8AC3E}">
        <p14:creationId xmlns:p14="http://schemas.microsoft.com/office/powerpoint/2010/main" val="181892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586E-1BBF-AE8B-FB14-8D5D7088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PROFILE</a:t>
            </a:r>
            <a:endParaRPr lang="en-M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E1697E-5E9A-2CBC-AF0E-D239D4EAF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68" y="2108200"/>
            <a:ext cx="7831190" cy="3760788"/>
          </a:xfrm>
        </p:spPr>
      </p:pic>
    </p:spTree>
    <p:extLst>
      <p:ext uri="{BB962C8B-B14F-4D97-AF65-F5344CB8AC3E}">
        <p14:creationId xmlns:p14="http://schemas.microsoft.com/office/powerpoint/2010/main" val="214151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2B5B9-0B4B-1716-DC4A-54A7ABE3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JOBSHEET</a:t>
            </a:r>
            <a:endParaRPr lang="en-MY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F8EFE7-92D7-910B-7BE9-9DA35DB74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32" y="2108200"/>
            <a:ext cx="7827062" cy="3760788"/>
          </a:xfrm>
        </p:spPr>
      </p:pic>
    </p:spTree>
    <p:extLst>
      <p:ext uri="{BB962C8B-B14F-4D97-AF65-F5344CB8AC3E}">
        <p14:creationId xmlns:p14="http://schemas.microsoft.com/office/powerpoint/2010/main" val="136199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9B680-96FC-57A3-4C28-BCAC91E5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KE DSESIGNER</a:t>
            </a:r>
            <a:endParaRPr lang="en-M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379DD1-AD61-C101-AEB4-14C748300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73" y="2108200"/>
            <a:ext cx="7848780" cy="3760788"/>
          </a:xfrm>
        </p:spPr>
      </p:pic>
    </p:spTree>
    <p:extLst>
      <p:ext uri="{BB962C8B-B14F-4D97-AF65-F5344CB8AC3E}">
        <p14:creationId xmlns:p14="http://schemas.microsoft.com/office/powerpoint/2010/main" val="4283427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AF9E-FDA1-D075-08EA-7383969B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 BAHAN</a:t>
            </a:r>
            <a:endParaRPr lang="en-M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912F00-8FF0-2102-4F0E-1CC2D4A80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61" y="2108200"/>
            <a:ext cx="7822604" cy="3760788"/>
          </a:xfrm>
        </p:spPr>
      </p:pic>
    </p:spTree>
    <p:extLst>
      <p:ext uri="{BB962C8B-B14F-4D97-AF65-F5344CB8AC3E}">
        <p14:creationId xmlns:p14="http://schemas.microsoft.com/office/powerpoint/2010/main" val="110003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EF92-7A6E-2A5D-4708-10192C6B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FRONT END</a:t>
            </a:r>
            <a:endParaRPr lang="en-M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0F5DDE-8986-821E-7513-AD69EA019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68" y="2108200"/>
            <a:ext cx="7831190" cy="3760788"/>
          </a:xfrm>
        </p:spPr>
      </p:pic>
    </p:spTree>
    <p:extLst>
      <p:ext uri="{BB962C8B-B14F-4D97-AF65-F5344CB8AC3E}">
        <p14:creationId xmlns:p14="http://schemas.microsoft.com/office/powerpoint/2010/main" val="11017049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{12374AB2-AEDC-4C35-A0BB-D84F393C0A5E}tf56160789_win32</Template>
  <TotalTime>24</TotalTime>
  <Words>37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Bookman Old Style</vt:lpstr>
      <vt:lpstr>Calibri</vt:lpstr>
      <vt:lpstr>Franklin Gothic Book</vt:lpstr>
      <vt:lpstr>Custom</vt:lpstr>
      <vt:lpstr>KMK DATABASE &amp; SYSTEM</vt:lpstr>
      <vt:lpstr>CURRENT SYSTEM</vt:lpstr>
      <vt:lpstr>KMK SYSTEM</vt:lpstr>
      <vt:lpstr>LOG IN &amp; SIGN UP SYSTEM</vt:lpstr>
      <vt:lpstr>STAFF PROFILE</vt:lpstr>
      <vt:lpstr>JOBSHEET</vt:lpstr>
      <vt:lpstr>SEND KE DSESIGNER</vt:lpstr>
      <vt:lpstr>INFO BAHAN</vt:lpstr>
      <vt:lpstr>DATABASE FRONT END</vt:lpstr>
      <vt:lpstr>AUTO CALCULATE UP &amp; KEPING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hmzn jfr</dc:creator>
  <cp:lastModifiedBy>hmzn jfr</cp:lastModifiedBy>
  <cp:revision>1</cp:revision>
  <dcterms:created xsi:type="dcterms:W3CDTF">2025-02-12T21:57:52Z</dcterms:created>
  <dcterms:modified xsi:type="dcterms:W3CDTF">2025-02-12T22:22:03Z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