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8" r:id="rId5"/>
    <p:sldId id="312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mzn jfr" initials="hj" lastIdx="1" clrIdx="0">
    <p:extLst>
      <p:ext uri="{19B8F6BF-5375-455C-9EA6-DF929625EA0E}">
        <p15:presenceInfo xmlns:p15="http://schemas.microsoft.com/office/powerpoint/2012/main" userId="f63da5d6be2161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3T06:22:34.538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3E6CC-7A97-4418-9640-6EA4F33022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84A4820-7F2B-4542-B26A-8FAC090CBE8A}">
      <dgm:prSet phldrT="[Text]"/>
      <dgm:spPr/>
      <dgm:t>
        <a:bodyPr/>
        <a:lstStyle/>
        <a:p>
          <a:r>
            <a:rPr lang="en-MY" b="1" i="0" dirty="0" err="1"/>
            <a:t>Kemudahan</a:t>
          </a:r>
          <a:r>
            <a:rPr lang="en-MY" b="1" i="0" dirty="0"/>
            <a:t> </a:t>
          </a:r>
          <a:r>
            <a:rPr lang="en-MY" b="1" i="0" dirty="0" err="1"/>
            <a:t>Pelanggan</a:t>
          </a:r>
          <a:endParaRPr lang="en-MY" dirty="0"/>
        </a:p>
      </dgm:t>
    </dgm:pt>
    <dgm:pt modelId="{8E5D27C3-65CB-4CBA-B497-3CCC4997AA31}" type="parTrans" cxnId="{9D559C36-D83E-441C-BAB5-7E6810F3E0C5}">
      <dgm:prSet/>
      <dgm:spPr/>
      <dgm:t>
        <a:bodyPr/>
        <a:lstStyle/>
        <a:p>
          <a:endParaRPr lang="en-MY"/>
        </a:p>
      </dgm:t>
    </dgm:pt>
    <dgm:pt modelId="{23DA2678-D7F9-4D2D-AF5D-5F71F1922E16}" type="sibTrans" cxnId="{9D559C36-D83E-441C-BAB5-7E6810F3E0C5}">
      <dgm:prSet/>
      <dgm:spPr/>
      <dgm:t>
        <a:bodyPr/>
        <a:lstStyle/>
        <a:p>
          <a:endParaRPr lang="en-MY"/>
        </a:p>
      </dgm:t>
    </dgm:pt>
    <dgm:pt modelId="{C3850993-6CD0-4F98-8796-F1F61AE33D79}">
      <dgm:prSet phldrT="[Text]"/>
      <dgm:spPr/>
      <dgm:t>
        <a:bodyPr/>
        <a:lstStyle/>
        <a:p>
          <a:r>
            <a:rPr lang="en-MY" b="1" i="0" dirty="0" err="1"/>
            <a:t>Akses</a:t>
          </a:r>
          <a:r>
            <a:rPr lang="en-MY" b="1" i="0" dirty="0"/>
            <a:t> </a:t>
          </a:r>
          <a:r>
            <a:rPr lang="en-MY" b="1" i="0" dirty="0" err="1"/>
            <a:t>Kepada</a:t>
          </a:r>
          <a:r>
            <a:rPr lang="en-MY" b="1" i="0" dirty="0"/>
            <a:t> </a:t>
          </a:r>
          <a:r>
            <a:rPr lang="en-MY" b="1" i="0" dirty="0" err="1"/>
            <a:t>Pelawat</a:t>
          </a:r>
          <a:endParaRPr lang="en-MY" dirty="0"/>
        </a:p>
      </dgm:t>
    </dgm:pt>
    <dgm:pt modelId="{42500F70-4B8B-4E68-84A2-74FD1792BE89}" type="parTrans" cxnId="{766C0C96-5E18-433C-A71E-A04E0F287799}">
      <dgm:prSet/>
      <dgm:spPr/>
      <dgm:t>
        <a:bodyPr/>
        <a:lstStyle/>
        <a:p>
          <a:endParaRPr lang="en-MY"/>
        </a:p>
      </dgm:t>
    </dgm:pt>
    <dgm:pt modelId="{889EDA51-A6CB-4E29-9C15-2B9A950945F6}" type="sibTrans" cxnId="{766C0C96-5E18-433C-A71E-A04E0F287799}">
      <dgm:prSet/>
      <dgm:spPr/>
      <dgm:t>
        <a:bodyPr/>
        <a:lstStyle/>
        <a:p>
          <a:endParaRPr lang="en-MY"/>
        </a:p>
      </dgm:t>
    </dgm:pt>
    <dgm:pt modelId="{DCA0345D-CFA7-42D9-85F4-B5C8D83978DF}">
      <dgm:prSet phldrT="[Text]"/>
      <dgm:spPr/>
      <dgm:t>
        <a:bodyPr/>
        <a:lstStyle/>
        <a:p>
          <a:r>
            <a:rPr lang="en-MY" b="1" i="0" dirty="0" err="1"/>
            <a:t>Pengiklanan</a:t>
          </a:r>
          <a:endParaRPr lang="en-MY" dirty="0"/>
        </a:p>
      </dgm:t>
    </dgm:pt>
    <dgm:pt modelId="{EB921700-1808-4758-B549-E0BAB7036CA5}" type="parTrans" cxnId="{C36A5875-1E5E-4F76-9F92-FA8C7514476A}">
      <dgm:prSet/>
      <dgm:spPr/>
      <dgm:t>
        <a:bodyPr/>
        <a:lstStyle/>
        <a:p>
          <a:endParaRPr lang="en-MY"/>
        </a:p>
      </dgm:t>
    </dgm:pt>
    <dgm:pt modelId="{697E16AB-07C6-49FC-BD6C-71EE4F8C295B}" type="sibTrans" cxnId="{C36A5875-1E5E-4F76-9F92-FA8C7514476A}">
      <dgm:prSet/>
      <dgm:spPr/>
      <dgm:t>
        <a:bodyPr/>
        <a:lstStyle/>
        <a:p>
          <a:endParaRPr lang="en-MY"/>
        </a:p>
      </dgm:t>
    </dgm:pt>
    <dgm:pt modelId="{8843C567-01E1-40A7-814B-209AF1AB1988}">
      <dgm:prSet phldrT="[Text]"/>
      <dgm:spPr/>
      <dgm:t>
        <a:bodyPr/>
        <a:lstStyle/>
        <a:p>
          <a:r>
            <a:rPr lang="en-MY" b="1" i="0" dirty="0" err="1"/>
            <a:t>Akses</a:t>
          </a:r>
          <a:r>
            <a:rPr lang="en-MY" b="1" i="0" dirty="0"/>
            <a:t> </a:t>
          </a:r>
          <a:r>
            <a:rPr lang="en-MY" b="1" i="0" dirty="0" err="1"/>
            <a:t>Kepada</a:t>
          </a:r>
          <a:r>
            <a:rPr lang="en-MY" b="1" i="0" dirty="0"/>
            <a:t> Maklumat</a:t>
          </a:r>
          <a:endParaRPr lang="en-MY" dirty="0"/>
        </a:p>
      </dgm:t>
    </dgm:pt>
    <dgm:pt modelId="{C5F68F70-BD40-4263-813A-29FD1159A7D5}" type="parTrans" cxnId="{79ECA304-A6F7-4D85-9F10-0829B81CB493}">
      <dgm:prSet/>
      <dgm:spPr/>
      <dgm:t>
        <a:bodyPr/>
        <a:lstStyle/>
        <a:p>
          <a:endParaRPr lang="en-MY"/>
        </a:p>
      </dgm:t>
    </dgm:pt>
    <dgm:pt modelId="{91409BB1-5AEA-427A-B1A5-B116B2E3D072}" type="sibTrans" cxnId="{79ECA304-A6F7-4D85-9F10-0829B81CB493}">
      <dgm:prSet/>
      <dgm:spPr/>
      <dgm:t>
        <a:bodyPr/>
        <a:lstStyle/>
        <a:p>
          <a:endParaRPr lang="en-MY"/>
        </a:p>
      </dgm:t>
    </dgm:pt>
    <dgm:pt modelId="{634727B0-AB64-4B12-B22B-E4029B0136D9}">
      <dgm:prSet phldrT="[Text]"/>
      <dgm:spPr/>
      <dgm:t>
        <a:bodyPr/>
        <a:lstStyle/>
        <a:p>
          <a:r>
            <a:rPr lang="en-MY" b="1" i="0" dirty="0" err="1"/>
            <a:t>Peluang</a:t>
          </a:r>
          <a:r>
            <a:rPr lang="en-MY" b="1" i="0" dirty="0"/>
            <a:t> </a:t>
          </a:r>
          <a:r>
            <a:rPr lang="en-MY" b="1" i="0" dirty="0" err="1"/>
            <a:t>Membuktikan</a:t>
          </a:r>
          <a:r>
            <a:rPr lang="en-MY" b="1" i="0" dirty="0"/>
            <a:t> </a:t>
          </a:r>
          <a:r>
            <a:rPr lang="en-MY" b="1" i="0" dirty="0" err="1"/>
            <a:t>Kredibiliti</a:t>
          </a:r>
          <a:endParaRPr lang="en-MY" dirty="0"/>
        </a:p>
      </dgm:t>
    </dgm:pt>
    <dgm:pt modelId="{437DC522-C302-45C8-A548-1BF69D675E3B}" type="parTrans" cxnId="{21F79A7B-45A4-4B9F-BF71-8FBB1E903B6D}">
      <dgm:prSet/>
      <dgm:spPr/>
      <dgm:t>
        <a:bodyPr/>
        <a:lstStyle/>
        <a:p>
          <a:endParaRPr lang="en-MY"/>
        </a:p>
      </dgm:t>
    </dgm:pt>
    <dgm:pt modelId="{E8610760-05A2-40CD-9EEC-FF36A35BC892}" type="sibTrans" cxnId="{21F79A7B-45A4-4B9F-BF71-8FBB1E903B6D}">
      <dgm:prSet/>
      <dgm:spPr/>
      <dgm:t>
        <a:bodyPr/>
        <a:lstStyle/>
        <a:p>
          <a:endParaRPr lang="en-MY"/>
        </a:p>
      </dgm:t>
    </dgm:pt>
    <dgm:pt modelId="{BA167EEB-35EB-409A-A371-D0D8A24C5599}" type="pres">
      <dgm:prSet presAssocID="{5243E6CC-7A97-4418-9640-6EA4F33022A8}" presName="diagram" presStyleCnt="0">
        <dgm:presLayoutVars>
          <dgm:dir/>
          <dgm:resizeHandles val="exact"/>
        </dgm:presLayoutVars>
      </dgm:prSet>
      <dgm:spPr/>
    </dgm:pt>
    <dgm:pt modelId="{3EB92430-47B8-4FC0-BA7D-64E7FFE68C07}" type="pres">
      <dgm:prSet presAssocID="{184A4820-7F2B-4542-B26A-8FAC090CBE8A}" presName="node" presStyleLbl="node1" presStyleIdx="0" presStyleCnt="5">
        <dgm:presLayoutVars>
          <dgm:bulletEnabled val="1"/>
        </dgm:presLayoutVars>
      </dgm:prSet>
      <dgm:spPr/>
    </dgm:pt>
    <dgm:pt modelId="{92E5ADF8-142F-431E-9D41-FE47C631CCB2}" type="pres">
      <dgm:prSet presAssocID="{23DA2678-D7F9-4D2D-AF5D-5F71F1922E16}" presName="sibTrans" presStyleCnt="0"/>
      <dgm:spPr/>
    </dgm:pt>
    <dgm:pt modelId="{7BA2BC1E-7A7F-4823-A671-9CFB97F1FF68}" type="pres">
      <dgm:prSet presAssocID="{C3850993-6CD0-4F98-8796-F1F61AE33D79}" presName="node" presStyleLbl="node1" presStyleIdx="1" presStyleCnt="5">
        <dgm:presLayoutVars>
          <dgm:bulletEnabled val="1"/>
        </dgm:presLayoutVars>
      </dgm:prSet>
      <dgm:spPr/>
    </dgm:pt>
    <dgm:pt modelId="{9C47CB42-C518-4650-AFEA-8104B152B717}" type="pres">
      <dgm:prSet presAssocID="{889EDA51-A6CB-4E29-9C15-2B9A950945F6}" presName="sibTrans" presStyleCnt="0"/>
      <dgm:spPr/>
    </dgm:pt>
    <dgm:pt modelId="{3B6C8776-828A-4B5A-B07E-FFA7809D65EA}" type="pres">
      <dgm:prSet presAssocID="{DCA0345D-CFA7-42D9-85F4-B5C8D83978DF}" presName="node" presStyleLbl="node1" presStyleIdx="2" presStyleCnt="5">
        <dgm:presLayoutVars>
          <dgm:bulletEnabled val="1"/>
        </dgm:presLayoutVars>
      </dgm:prSet>
      <dgm:spPr/>
    </dgm:pt>
    <dgm:pt modelId="{C242224B-6B2E-45B3-9EE6-EF003F88B43F}" type="pres">
      <dgm:prSet presAssocID="{697E16AB-07C6-49FC-BD6C-71EE4F8C295B}" presName="sibTrans" presStyleCnt="0"/>
      <dgm:spPr/>
    </dgm:pt>
    <dgm:pt modelId="{F0448AB3-E20C-4989-8D71-31B63B9C79D2}" type="pres">
      <dgm:prSet presAssocID="{8843C567-01E1-40A7-814B-209AF1AB1988}" presName="node" presStyleLbl="node1" presStyleIdx="3" presStyleCnt="5">
        <dgm:presLayoutVars>
          <dgm:bulletEnabled val="1"/>
        </dgm:presLayoutVars>
      </dgm:prSet>
      <dgm:spPr/>
    </dgm:pt>
    <dgm:pt modelId="{1380403E-A0ED-4FD9-A5A9-0816ED363525}" type="pres">
      <dgm:prSet presAssocID="{91409BB1-5AEA-427A-B1A5-B116B2E3D072}" presName="sibTrans" presStyleCnt="0"/>
      <dgm:spPr/>
    </dgm:pt>
    <dgm:pt modelId="{54D45F51-23BC-4A3E-A7AE-407F93AAF378}" type="pres">
      <dgm:prSet presAssocID="{634727B0-AB64-4B12-B22B-E4029B0136D9}" presName="node" presStyleLbl="node1" presStyleIdx="4" presStyleCnt="5">
        <dgm:presLayoutVars>
          <dgm:bulletEnabled val="1"/>
        </dgm:presLayoutVars>
      </dgm:prSet>
      <dgm:spPr/>
    </dgm:pt>
  </dgm:ptLst>
  <dgm:cxnLst>
    <dgm:cxn modelId="{79ECA304-A6F7-4D85-9F10-0829B81CB493}" srcId="{5243E6CC-7A97-4418-9640-6EA4F33022A8}" destId="{8843C567-01E1-40A7-814B-209AF1AB1988}" srcOrd="3" destOrd="0" parTransId="{C5F68F70-BD40-4263-813A-29FD1159A7D5}" sibTransId="{91409BB1-5AEA-427A-B1A5-B116B2E3D072}"/>
    <dgm:cxn modelId="{02CACA35-0F9F-499E-917A-720D9A94E413}" type="presOf" srcId="{C3850993-6CD0-4F98-8796-F1F61AE33D79}" destId="{7BA2BC1E-7A7F-4823-A671-9CFB97F1FF68}" srcOrd="0" destOrd="0" presId="urn:microsoft.com/office/officeart/2005/8/layout/default"/>
    <dgm:cxn modelId="{9D559C36-D83E-441C-BAB5-7E6810F3E0C5}" srcId="{5243E6CC-7A97-4418-9640-6EA4F33022A8}" destId="{184A4820-7F2B-4542-B26A-8FAC090CBE8A}" srcOrd="0" destOrd="0" parTransId="{8E5D27C3-65CB-4CBA-B497-3CCC4997AA31}" sibTransId="{23DA2678-D7F9-4D2D-AF5D-5F71F1922E16}"/>
    <dgm:cxn modelId="{F927553C-1A76-45B6-B46B-8282092B33EC}" type="presOf" srcId="{DCA0345D-CFA7-42D9-85F4-B5C8D83978DF}" destId="{3B6C8776-828A-4B5A-B07E-FFA7809D65EA}" srcOrd="0" destOrd="0" presId="urn:microsoft.com/office/officeart/2005/8/layout/default"/>
    <dgm:cxn modelId="{C36A5875-1E5E-4F76-9F92-FA8C7514476A}" srcId="{5243E6CC-7A97-4418-9640-6EA4F33022A8}" destId="{DCA0345D-CFA7-42D9-85F4-B5C8D83978DF}" srcOrd="2" destOrd="0" parTransId="{EB921700-1808-4758-B549-E0BAB7036CA5}" sibTransId="{697E16AB-07C6-49FC-BD6C-71EE4F8C295B}"/>
    <dgm:cxn modelId="{21F79A7B-45A4-4B9F-BF71-8FBB1E903B6D}" srcId="{5243E6CC-7A97-4418-9640-6EA4F33022A8}" destId="{634727B0-AB64-4B12-B22B-E4029B0136D9}" srcOrd="4" destOrd="0" parTransId="{437DC522-C302-45C8-A548-1BF69D675E3B}" sibTransId="{E8610760-05A2-40CD-9EEC-FF36A35BC892}"/>
    <dgm:cxn modelId="{B32BEB8C-4F57-478D-847B-34BDD8E11134}" type="presOf" srcId="{184A4820-7F2B-4542-B26A-8FAC090CBE8A}" destId="{3EB92430-47B8-4FC0-BA7D-64E7FFE68C07}" srcOrd="0" destOrd="0" presId="urn:microsoft.com/office/officeart/2005/8/layout/default"/>
    <dgm:cxn modelId="{766C0C96-5E18-433C-A71E-A04E0F287799}" srcId="{5243E6CC-7A97-4418-9640-6EA4F33022A8}" destId="{C3850993-6CD0-4F98-8796-F1F61AE33D79}" srcOrd="1" destOrd="0" parTransId="{42500F70-4B8B-4E68-84A2-74FD1792BE89}" sibTransId="{889EDA51-A6CB-4E29-9C15-2B9A950945F6}"/>
    <dgm:cxn modelId="{C119CD98-9C92-4C13-A62C-17D598ED5068}" type="presOf" srcId="{5243E6CC-7A97-4418-9640-6EA4F33022A8}" destId="{BA167EEB-35EB-409A-A371-D0D8A24C5599}" srcOrd="0" destOrd="0" presId="urn:microsoft.com/office/officeart/2005/8/layout/default"/>
    <dgm:cxn modelId="{92F32BDF-36FC-45D6-9B3E-ECC7CE2BA8C0}" type="presOf" srcId="{8843C567-01E1-40A7-814B-209AF1AB1988}" destId="{F0448AB3-E20C-4989-8D71-31B63B9C79D2}" srcOrd="0" destOrd="0" presId="urn:microsoft.com/office/officeart/2005/8/layout/default"/>
    <dgm:cxn modelId="{804EBCEB-9072-4B19-A002-179DAD54D759}" type="presOf" srcId="{634727B0-AB64-4B12-B22B-E4029B0136D9}" destId="{54D45F51-23BC-4A3E-A7AE-407F93AAF378}" srcOrd="0" destOrd="0" presId="urn:microsoft.com/office/officeart/2005/8/layout/default"/>
    <dgm:cxn modelId="{4A75BEFF-B10F-4C41-9063-61A625CBDA37}" type="presParOf" srcId="{BA167EEB-35EB-409A-A371-D0D8A24C5599}" destId="{3EB92430-47B8-4FC0-BA7D-64E7FFE68C07}" srcOrd="0" destOrd="0" presId="urn:microsoft.com/office/officeart/2005/8/layout/default"/>
    <dgm:cxn modelId="{7F4C2681-04BD-434E-94D9-F283BAE38E03}" type="presParOf" srcId="{BA167EEB-35EB-409A-A371-D0D8A24C5599}" destId="{92E5ADF8-142F-431E-9D41-FE47C631CCB2}" srcOrd="1" destOrd="0" presId="urn:microsoft.com/office/officeart/2005/8/layout/default"/>
    <dgm:cxn modelId="{2D1790A7-4F2B-488A-A69E-EABD2186A705}" type="presParOf" srcId="{BA167EEB-35EB-409A-A371-D0D8A24C5599}" destId="{7BA2BC1E-7A7F-4823-A671-9CFB97F1FF68}" srcOrd="2" destOrd="0" presId="urn:microsoft.com/office/officeart/2005/8/layout/default"/>
    <dgm:cxn modelId="{2C719C45-028B-4CB6-9267-FBB6DB480A08}" type="presParOf" srcId="{BA167EEB-35EB-409A-A371-D0D8A24C5599}" destId="{9C47CB42-C518-4650-AFEA-8104B152B717}" srcOrd="3" destOrd="0" presId="urn:microsoft.com/office/officeart/2005/8/layout/default"/>
    <dgm:cxn modelId="{269127F5-FDC4-4F5D-B3E2-E8BD562C9278}" type="presParOf" srcId="{BA167EEB-35EB-409A-A371-D0D8A24C5599}" destId="{3B6C8776-828A-4B5A-B07E-FFA7809D65EA}" srcOrd="4" destOrd="0" presId="urn:microsoft.com/office/officeart/2005/8/layout/default"/>
    <dgm:cxn modelId="{79A850D4-EBA7-4D00-A220-7B0437D4CE62}" type="presParOf" srcId="{BA167EEB-35EB-409A-A371-D0D8A24C5599}" destId="{C242224B-6B2E-45B3-9EE6-EF003F88B43F}" srcOrd="5" destOrd="0" presId="urn:microsoft.com/office/officeart/2005/8/layout/default"/>
    <dgm:cxn modelId="{833EEE4F-3CBE-4E6D-BEF1-25CC3D57982E}" type="presParOf" srcId="{BA167EEB-35EB-409A-A371-D0D8A24C5599}" destId="{F0448AB3-E20C-4989-8D71-31B63B9C79D2}" srcOrd="6" destOrd="0" presId="urn:microsoft.com/office/officeart/2005/8/layout/default"/>
    <dgm:cxn modelId="{4890CE11-E512-40EC-8CB6-7AF29D5B1ADB}" type="presParOf" srcId="{BA167EEB-35EB-409A-A371-D0D8A24C5599}" destId="{1380403E-A0ED-4FD9-A5A9-0816ED363525}" srcOrd="7" destOrd="0" presId="urn:microsoft.com/office/officeart/2005/8/layout/default"/>
    <dgm:cxn modelId="{A2D7CC98-CBD6-4C2B-AE92-33E773BEB90C}" type="presParOf" srcId="{BA167EEB-35EB-409A-A371-D0D8A24C5599}" destId="{54D45F51-23BC-4A3E-A7AE-407F93AAF37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92430-47B8-4FC0-BA7D-64E7FFE68C07}">
      <dsp:nvSpPr>
        <dsp:cNvPr id="0" name=""/>
        <dsp:cNvSpPr/>
      </dsp:nvSpPr>
      <dsp:spPr>
        <a:xfrm>
          <a:off x="400764" y="92"/>
          <a:ext cx="2892772" cy="1735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500" b="1" i="0" kern="1200" dirty="0" err="1"/>
            <a:t>Kemudahan</a:t>
          </a:r>
          <a:r>
            <a:rPr lang="en-MY" sz="3500" b="1" i="0" kern="1200" dirty="0"/>
            <a:t> </a:t>
          </a:r>
          <a:r>
            <a:rPr lang="en-MY" sz="3500" b="1" i="0" kern="1200" dirty="0" err="1"/>
            <a:t>Pelanggan</a:t>
          </a:r>
          <a:endParaRPr lang="en-MY" sz="3500" kern="1200" dirty="0"/>
        </a:p>
      </dsp:txBody>
      <dsp:txXfrm>
        <a:off x="400764" y="92"/>
        <a:ext cx="2892772" cy="1735663"/>
      </dsp:txXfrm>
    </dsp:sp>
    <dsp:sp modelId="{7BA2BC1E-7A7F-4823-A671-9CFB97F1FF68}">
      <dsp:nvSpPr>
        <dsp:cNvPr id="0" name=""/>
        <dsp:cNvSpPr/>
      </dsp:nvSpPr>
      <dsp:spPr>
        <a:xfrm>
          <a:off x="3582813" y="92"/>
          <a:ext cx="2892772" cy="1735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500" b="1" i="0" kern="1200" dirty="0" err="1"/>
            <a:t>Akses</a:t>
          </a:r>
          <a:r>
            <a:rPr lang="en-MY" sz="3500" b="1" i="0" kern="1200" dirty="0"/>
            <a:t> </a:t>
          </a:r>
          <a:r>
            <a:rPr lang="en-MY" sz="3500" b="1" i="0" kern="1200" dirty="0" err="1"/>
            <a:t>Kepada</a:t>
          </a:r>
          <a:r>
            <a:rPr lang="en-MY" sz="3500" b="1" i="0" kern="1200" dirty="0"/>
            <a:t> </a:t>
          </a:r>
          <a:r>
            <a:rPr lang="en-MY" sz="3500" b="1" i="0" kern="1200" dirty="0" err="1"/>
            <a:t>Pelawat</a:t>
          </a:r>
          <a:endParaRPr lang="en-MY" sz="3500" kern="1200" dirty="0"/>
        </a:p>
      </dsp:txBody>
      <dsp:txXfrm>
        <a:off x="3582813" y="92"/>
        <a:ext cx="2892772" cy="1735663"/>
      </dsp:txXfrm>
    </dsp:sp>
    <dsp:sp modelId="{3B6C8776-828A-4B5A-B07E-FFA7809D65EA}">
      <dsp:nvSpPr>
        <dsp:cNvPr id="0" name=""/>
        <dsp:cNvSpPr/>
      </dsp:nvSpPr>
      <dsp:spPr>
        <a:xfrm>
          <a:off x="6764863" y="92"/>
          <a:ext cx="2892772" cy="1735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500" b="1" i="0" kern="1200" dirty="0" err="1"/>
            <a:t>Pengiklanan</a:t>
          </a:r>
          <a:endParaRPr lang="en-MY" sz="3500" kern="1200" dirty="0"/>
        </a:p>
      </dsp:txBody>
      <dsp:txXfrm>
        <a:off x="6764863" y="92"/>
        <a:ext cx="2892772" cy="1735663"/>
      </dsp:txXfrm>
    </dsp:sp>
    <dsp:sp modelId="{F0448AB3-E20C-4989-8D71-31B63B9C79D2}">
      <dsp:nvSpPr>
        <dsp:cNvPr id="0" name=""/>
        <dsp:cNvSpPr/>
      </dsp:nvSpPr>
      <dsp:spPr>
        <a:xfrm>
          <a:off x="1991789" y="2025032"/>
          <a:ext cx="2892772" cy="1735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500" b="1" i="0" kern="1200" dirty="0" err="1"/>
            <a:t>Akses</a:t>
          </a:r>
          <a:r>
            <a:rPr lang="en-MY" sz="3500" b="1" i="0" kern="1200" dirty="0"/>
            <a:t> </a:t>
          </a:r>
          <a:r>
            <a:rPr lang="en-MY" sz="3500" b="1" i="0" kern="1200" dirty="0" err="1"/>
            <a:t>Kepada</a:t>
          </a:r>
          <a:r>
            <a:rPr lang="en-MY" sz="3500" b="1" i="0" kern="1200" dirty="0"/>
            <a:t> Maklumat</a:t>
          </a:r>
          <a:endParaRPr lang="en-MY" sz="3500" kern="1200" dirty="0"/>
        </a:p>
      </dsp:txBody>
      <dsp:txXfrm>
        <a:off x="1991789" y="2025032"/>
        <a:ext cx="2892772" cy="1735663"/>
      </dsp:txXfrm>
    </dsp:sp>
    <dsp:sp modelId="{54D45F51-23BC-4A3E-A7AE-407F93AAF378}">
      <dsp:nvSpPr>
        <dsp:cNvPr id="0" name=""/>
        <dsp:cNvSpPr/>
      </dsp:nvSpPr>
      <dsp:spPr>
        <a:xfrm>
          <a:off x="5173838" y="2025032"/>
          <a:ext cx="2892772" cy="1735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500" b="1" i="0" kern="1200" dirty="0" err="1"/>
            <a:t>Peluang</a:t>
          </a:r>
          <a:r>
            <a:rPr lang="en-MY" sz="3500" b="1" i="0" kern="1200" dirty="0"/>
            <a:t> </a:t>
          </a:r>
          <a:r>
            <a:rPr lang="en-MY" sz="3500" b="1" i="0" kern="1200" dirty="0" err="1"/>
            <a:t>Membuktikan</a:t>
          </a:r>
          <a:r>
            <a:rPr lang="en-MY" sz="3500" b="1" i="0" kern="1200" dirty="0"/>
            <a:t> </a:t>
          </a:r>
          <a:r>
            <a:rPr lang="en-MY" sz="3500" b="1" i="0" kern="1200" dirty="0" err="1"/>
            <a:t>Kredibiliti</a:t>
          </a:r>
          <a:endParaRPr lang="en-MY" sz="3500" kern="1200" dirty="0"/>
        </a:p>
      </dsp:txBody>
      <dsp:txXfrm>
        <a:off x="5173838" y="2025032"/>
        <a:ext cx="2892772" cy="1735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WEBSITE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BY MEGAT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A662-A798-C978-3874-B1D3C157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0C45F5-BBBE-86E7-5F59-01AEC6717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299" y="2108200"/>
            <a:ext cx="7865727" cy="3760788"/>
          </a:xfrm>
        </p:spPr>
      </p:pic>
    </p:spTree>
    <p:extLst>
      <p:ext uri="{BB962C8B-B14F-4D97-AF65-F5344CB8AC3E}">
        <p14:creationId xmlns:p14="http://schemas.microsoft.com/office/powerpoint/2010/main" val="4390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EFFC4-75B5-99A4-2709-D1AD587C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D8605-0FDA-140A-2F76-84DEF7A12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446" y="2108200"/>
            <a:ext cx="7857434" cy="3760788"/>
          </a:xfrm>
        </p:spPr>
      </p:pic>
    </p:spTree>
    <p:extLst>
      <p:ext uri="{BB962C8B-B14F-4D97-AF65-F5344CB8AC3E}">
        <p14:creationId xmlns:p14="http://schemas.microsoft.com/office/powerpoint/2010/main" val="165722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6F5E-DB83-E66B-FF32-F42E1043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DETAILS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98D2F-39E5-5D26-BEE0-F74289B3E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702" y="2108200"/>
            <a:ext cx="7852922" cy="3760788"/>
          </a:xfrm>
        </p:spPr>
      </p:pic>
    </p:spTree>
    <p:extLst>
      <p:ext uri="{BB962C8B-B14F-4D97-AF65-F5344CB8AC3E}">
        <p14:creationId xmlns:p14="http://schemas.microsoft.com/office/powerpoint/2010/main" val="114800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FB22-14E3-341F-B72A-FEB264B0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QUOTATION FORM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478A3-91A8-58A1-DFA2-AF2629CD2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592" y="2108200"/>
            <a:ext cx="7849141" cy="3760788"/>
          </a:xfrm>
        </p:spPr>
      </p:pic>
    </p:spTree>
    <p:extLst>
      <p:ext uri="{BB962C8B-B14F-4D97-AF65-F5344CB8AC3E}">
        <p14:creationId xmlns:p14="http://schemas.microsoft.com/office/powerpoint/2010/main" val="342022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4805-7A01-C9FB-7E76-B512BA0A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E-COMMERCE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C34A1E-C463-4567-B3E6-12C30AE2B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023" y="2108200"/>
            <a:ext cx="7436279" cy="3760788"/>
          </a:xfrm>
        </p:spPr>
      </p:pic>
    </p:spTree>
    <p:extLst>
      <p:ext uri="{BB962C8B-B14F-4D97-AF65-F5344CB8AC3E}">
        <p14:creationId xmlns:p14="http://schemas.microsoft.com/office/powerpoint/2010/main" val="360754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7A866-2C9A-1E8B-65E0-563E5BA6E7AE}"/>
              </a:ext>
            </a:extLst>
          </p:cNvPr>
          <p:cNvSpPr txBox="1"/>
          <p:nvPr/>
        </p:nvSpPr>
        <p:spPr>
          <a:xfrm>
            <a:off x="2419350" y="1905000"/>
            <a:ext cx="79514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DATABASE? NOTION?</a:t>
            </a:r>
          </a:p>
          <a:p>
            <a:pPr algn="ctr"/>
            <a:r>
              <a:rPr lang="en-US" sz="6600" dirty="0"/>
              <a:t>GOOGLE SHEET?</a:t>
            </a:r>
            <a:endParaRPr lang="en-MY" sz="6600" dirty="0"/>
          </a:p>
        </p:txBody>
      </p:sp>
    </p:spTree>
    <p:extLst>
      <p:ext uri="{BB962C8B-B14F-4D97-AF65-F5344CB8AC3E}">
        <p14:creationId xmlns:p14="http://schemas.microsoft.com/office/powerpoint/2010/main" val="315177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154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8800" dirty="0"/>
              <a:t>PENGENALAN</a:t>
            </a:r>
          </a:p>
        </p:txBody>
      </p:sp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60A1-592C-3C8D-1DDB-0896341B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KELEBIHAN</a:t>
            </a:r>
            <a:endParaRPr lang="en-MY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6AA00B-A1C8-16E7-42DB-80BACAD72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762891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49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E7E4-BE8A-A501-0FF4-B8151DEE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PERBEZAAN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96780-537E-C164-7135-C01C540B3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WEBSITE KMK SEKARANG</a:t>
            </a:r>
            <a:endParaRPr lang="en-MY" sz="28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5F5B1-FBA6-C610-143C-87C20843C9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6963" y="3299049"/>
            <a:ext cx="4640262" cy="222840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D7548-B699-2818-B316-AE34A7859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WEBSITE COMPETITOR</a:t>
            </a:r>
            <a:endParaRPr lang="en-MY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04CFD2-8C0D-BF70-358A-C2B7EBC093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16688" y="3304321"/>
            <a:ext cx="4638675" cy="2217858"/>
          </a:xfrm>
        </p:spPr>
      </p:pic>
    </p:spTree>
    <p:extLst>
      <p:ext uri="{BB962C8B-B14F-4D97-AF65-F5344CB8AC3E}">
        <p14:creationId xmlns:p14="http://schemas.microsoft.com/office/powerpoint/2010/main" val="391071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FFBD5-C0CD-0510-610F-064ACEE5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RESPONSIVE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BE702-7201-E3F7-E908-152A3E5A6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NOT MOBILE RESPONSIVE</a:t>
            </a:r>
            <a:endParaRPr lang="en-MY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3B4FB08-C33D-54C9-422C-104A371FA0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8242" y="2957513"/>
            <a:ext cx="1637704" cy="29114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49403-305C-8A8A-467A-60806422A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MOBILE RESPONSIVE</a:t>
            </a:r>
            <a:endParaRPr lang="en-MY" sz="2800" b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6A9B3E7-F743-FE71-E61D-F674855CE6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013534" y="2957513"/>
            <a:ext cx="1644983" cy="2911475"/>
          </a:xfrm>
        </p:spPr>
      </p:pic>
    </p:spTree>
    <p:extLst>
      <p:ext uri="{BB962C8B-B14F-4D97-AF65-F5344CB8AC3E}">
        <p14:creationId xmlns:p14="http://schemas.microsoft.com/office/powerpoint/2010/main" val="3832349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85B4A-5902-2D51-2FF4-D4BD04A9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48398"/>
            <a:ext cx="10058400" cy="1450757"/>
          </a:xfrm>
        </p:spPr>
        <p:txBody>
          <a:bodyPr/>
          <a:lstStyle/>
          <a:p>
            <a:r>
              <a:rPr lang="en-US" dirty="0"/>
              <a:t>DEMO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9E7AD-2DD5-AF1D-2630-E3A5E102B4BC}"/>
              </a:ext>
            </a:extLst>
          </p:cNvPr>
          <p:cNvSpPr txBox="1"/>
          <p:nvPr/>
        </p:nvSpPr>
        <p:spPr>
          <a:xfrm>
            <a:off x="1097280" y="1971675"/>
            <a:ext cx="534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www.kmkprinting.megathilmy.com</a:t>
            </a:r>
            <a:endParaRPr lang="en-MY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F3951-F26D-EBA3-58B6-7C550E47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2494895"/>
            <a:ext cx="7486650" cy="3591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9092A-0375-F9D2-EA30-1F3B4308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877" y="2494895"/>
            <a:ext cx="2028973" cy="35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0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ED35-7E76-9C47-DB96-32E25CC0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PAGE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D7203-953F-7F8F-F112-EBB4D2AC8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985" y="2108200"/>
            <a:ext cx="7814356" cy="3760788"/>
          </a:xfrm>
        </p:spPr>
      </p:pic>
    </p:spTree>
    <p:extLst>
      <p:ext uri="{BB962C8B-B14F-4D97-AF65-F5344CB8AC3E}">
        <p14:creationId xmlns:p14="http://schemas.microsoft.com/office/powerpoint/2010/main" val="176154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86D3-3EBF-E8EE-E4C6-0DECCC79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  <a:endParaRPr lang="en-M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99F111-4D0C-B9EB-E152-3928B23C6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265" y="2108200"/>
            <a:ext cx="7839796" cy="3760788"/>
          </a:xfrm>
        </p:spPr>
      </p:pic>
    </p:spTree>
    <p:extLst>
      <p:ext uri="{BB962C8B-B14F-4D97-AF65-F5344CB8AC3E}">
        <p14:creationId xmlns:p14="http://schemas.microsoft.com/office/powerpoint/2010/main" val="14844756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F5B7AB07-F859-4656-A1C1-DAFCFA0ACA4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2957789-34B8-480C-AF9B-3EB54B9E5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{63F6D51D-E915-4AAF-B829-B3E18C9F5155}tf22712842_win32</Template>
  <TotalTime>17</TotalTime>
  <Words>58</Words>
  <Application>Microsoft Office PowerPoint</Application>
  <PresentationFormat>Widescreen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Bookman Old Style</vt:lpstr>
      <vt:lpstr>Calibri</vt:lpstr>
      <vt:lpstr>Franklin Gothic Book</vt:lpstr>
      <vt:lpstr>Custom</vt:lpstr>
      <vt:lpstr>WEBSITE  PRESENTATION</vt:lpstr>
      <vt:lpstr>PowerPoint Presentation</vt:lpstr>
      <vt:lpstr>PENGENALAN</vt:lpstr>
      <vt:lpstr>KELEBIHAN</vt:lpstr>
      <vt:lpstr>PERBEZAAN</vt:lpstr>
      <vt:lpstr>RESPONSIVE</vt:lpstr>
      <vt:lpstr>DEMO</vt:lpstr>
      <vt:lpstr>FRONT PAGE</vt:lpstr>
      <vt:lpstr>ABOUT US</vt:lpstr>
      <vt:lpstr>CONTACT US</vt:lpstr>
      <vt:lpstr>MAPS</vt:lpstr>
      <vt:lpstr>ITEM DETAILS</vt:lpstr>
      <vt:lpstr>QUOTATION FORM</vt:lpstr>
      <vt:lpstr>E-COMMERCE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hmzn jfr</dc:creator>
  <cp:lastModifiedBy>hmzn jfr</cp:lastModifiedBy>
  <cp:revision>2</cp:revision>
  <dcterms:created xsi:type="dcterms:W3CDTF">2025-02-12T21:40:52Z</dcterms:created>
  <dcterms:modified xsi:type="dcterms:W3CDTF">2025-02-12T22:23:25Z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